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78" r:id="rId3"/>
    <p:sldId id="275" r:id="rId4"/>
    <p:sldId id="268" r:id="rId5"/>
    <p:sldId id="277" r:id="rId6"/>
    <p:sldId id="274" r:id="rId7"/>
    <p:sldId id="272" r:id="rId8"/>
    <p:sldId id="276" r:id="rId9"/>
    <p:sldId id="273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4660"/>
  </p:normalViewPr>
  <p:slideViewPr>
    <p:cSldViewPr>
      <p:cViewPr varScale="1">
        <p:scale>
          <a:sx n="41" d="100"/>
          <a:sy n="41" d="100"/>
        </p:scale>
        <p:origin x="13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9B7152-4355-4DEC-BCA2-58562BDA87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24DAE92-390B-420E-8B82-F7FB05042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7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C0F80-AEE6-4278-AFAC-88429F5AA5D3}" type="datetimeFigureOut">
              <a:rPr lang="en-US" smtClean="0"/>
              <a:pPr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83270-392B-4D8A-80C6-A38F2E462D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524000"/>
            <a:ext cx="567212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anose="04020705040A02060702" pitchFamily="82" charset="0"/>
              </a:rPr>
              <a:t>Welcome</a:t>
            </a:r>
          </a:p>
          <a:p>
            <a:pPr algn="ctr"/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anose="04020705040A02060702" pitchFamily="82" charset="0"/>
              </a:rPr>
              <a:t>to</a:t>
            </a:r>
          </a:p>
          <a:p>
            <a:pPr algn="ctr"/>
            <a:r>
              <a:rPr lang="en-US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lgerian" panose="04020705040A02060702" pitchFamily="82" charset="0"/>
              </a:rPr>
              <a:t>Open House</a:t>
            </a:r>
            <a:endParaRPr lang="en-US" sz="7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en-US" sz="6900" b="1" dirty="0" smtClean="0">
              <a:latin typeface="Cambria" pitchFamily="18" charset="0"/>
            </a:endParaRPr>
          </a:p>
          <a:p>
            <a:pPr algn="ctr">
              <a:buNone/>
            </a:pPr>
            <a:r>
              <a:rPr lang="en-US" sz="5700" b="1" u="sng" dirty="0" smtClean="0">
                <a:latin typeface="Cambria" pitchFamily="18" charset="0"/>
              </a:rPr>
              <a:t>Agenda Rules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>
              <a:buNone/>
            </a:pPr>
            <a:r>
              <a:rPr lang="en-US" dirty="0" smtClean="0"/>
              <a:t>Keep the following items in the plastic sleeve in the front of your agenda:	</a:t>
            </a:r>
          </a:p>
          <a:p>
            <a:pPr>
              <a:buNone/>
            </a:pPr>
            <a:r>
              <a:rPr lang="en-US" dirty="0" smtClean="0"/>
              <a:t>                          1. Schedule</a:t>
            </a:r>
          </a:p>
          <a:p>
            <a:pPr>
              <a:buNone/>
            </a:pPr>
            <a:r>
              <a:rPr lang="en-US" dirty="0" smtClean="0"/>
              <a:t>                           2.  Papers or forms that are for your parent</a:t>
            </a:r>
          </a:p>
          <a:p>
            <a:pPr lvl="0">
              <a:buNone/>
            </a:pPr>
            <a:r>
              <a:rPr lang="en-US" dirty="0" smtClean="0"/>
              <a:t>Do not put homework or graded papers in the sleeve</a:t>
            </a:r>
          </a:p>
          <a:p>
            <a:pPr lvl="0">
              <a:buNone/>
            </a:pPr>
            <a:r>
              <a:rPr lang="en-US" dirty="0" smtClean="0"/>
              <a:t>Fill out five (5) boxes daily with both </a:t>
            </a:r>
            <a:r>
              <a:rPr lang="en-US" dirty="0" err="1" smtClean="0"/>
              <a:t>classwork</a:t>
            </a:r>
            <a:r>
              <a:rPr lang="en-US" dirty="0" smtClean="0"/>
              <a:t> (CW) and homework (HW) if assigned</a:t>
            </a:r>
          </a:p>
          <a:p>
            <a:pPr lvl="0">
              <a:buNone/>
            </a:pPr>
            <a:r>
              <a:rPr lang="en-US" dirty="0" smtClean="0"/>
              <a:t>Put your name in ink on </a:t>
            </a:r>
            <a:r>
              <a:rPr lang="en-US" i="1" dirty="0" smtClean="0"/>
              <a:t>Hallway Passport</a:t>
            </a:r>
            <a:r>
              <a:rPr lang="en-US" dirty="0" smtClean="0"/>
              <a:t> pages </a:t>
            </a:r>
            <a:r>
              <a:rPr lang="en-US" dirty="0" smtClean="0">
                <a:solidFill>
                  <a:srgbClr val="FF0000"/>
                </a:solidFill>
              </a:rPr>
              <a:t>(use a separate page each 9-weeks)</a:t>
            </a:r>
          </a:p>
          <a:p>
            <a:pPr lvl="0">
              <a:buNone/>
            </a:pPr>
            <a:r>
              <a:rPr lang="en-US" dirty="0" smtClean="0"/>
              <a:t>Do not deface or scratch off cover of agenda</a:t>
            </a:r>
          </a:p>
          <a:p>
            <a:pPr lvl="0">
              <a:buNone/>
            </a:pPr>
            <a:r>
              <a:rPr lang="en-US" dirty="0" smtClean="0"/>
              <a:t>Use stickers appropriately</a:t>
            </a:r>
          </a:p>
          <a:p>
            <a:pPr lvl="0"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Pages should not be folded</a:t>
            </a:r>
          </a:p>
          <a:p>
            <a:pPr lvl="0">
              <a:buNone/>
            </a:pPr>
            <a:r>
              <a:rPr lang="en-US" dirty="0" smtClean="0"/>
              <a:t>Do not tear out pages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-26158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Advanced</a:t>
            </a:r>
            <a:r>
              <a:rPr lang="en-US" sz="4000" dirty="0" smtClean="0"/>
              <a:t> – Periods 2,3,5,6,7</a:t>
            </a:r>
            <a:endParaRPr lang="en-US" sz="4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1034"/>
            <a:ext cx="8153399" cy="2287966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This class covers ALL of 6</a:t>
            </a:r>
            <a:r>
              <a:rPr lang="en-US" sz="28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grade and touches on half of 7</a:t>
            </a:r>
            <a:r>
              <a:rPr lang="en-US" sz="28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grade standards.  This class moves at a fast pace in order to cover all material by the end of the year.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Kids will move on to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r>
              <a:rPr lang="en-US" sz="28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grade Advanced 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or Algebra 1 Honors based on grades and FSA score.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1886680" y="3886200"/>
            <a:ext cx="51465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u="sng" dirty="0" smtClean="0"/>
              <a:t>Average</a:t>
            </a:r>
            <a:r>
              <a:rPr lang="en-US" sz="4000" dirty="0" smtClean="0"/>
              <a:t> </a:t>
            </a:r>
            <a:r>
              <a:rPr lang="en-US" sz="4000" dirty="0"/>
              <a:t>– Periods </a:t>
            </a:r>
            <a:r>
              <a:rPr lang="en-US" sz="4000" dirty="0" smtClean="0"/>
              <a:t>1</a:t>
            </a:r>
            <a:r>
              <a:rPr lang="en-US" sz="4000" dirty="0"/>
              <a:t> </a:t>
            </a:r>
            <a:r>
              <a:rPr lang="en-US" sz="4000" dirty="0" smtClean="0"/>
              <a:t>&amp; 4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685799" y="4591811"/>
            <a:ext cx="8001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class covers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all 6</a:t>
            </a:r>
            <a:r>
              <a:rPr lang="en-US" sz="28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grade standards before the FSA and then remediate on skills in preparation for 7</a:t>
            </a:r>
            <a:r>
              <a:rPr lang="en-US" sz="2800" baseline="30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grade.  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47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Website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0107"/>
            <a:ext cx="8229600" cy="7534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/>
              <a:t>lcmamoore.weebly.com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>
            <a:off x="457200" y="3105835"/>
            <a:ext cx="8229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/>
              <a:t>Online Textbook</a:t>
            </a:r>
          </a:p>
          <a:p>
            <a:pPr algn="ctr"/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Go to </a:t>
            </a:r>
            <a:r>
              <a:rPr lang="en-US" sz="3000" dirty="0" err="1" smtClean="0"/>
              <a:t>ClassLink</a:t>
            </a:r>
            <a:r>
              <a:rPr lang="en-US" sz="3000" dirty="0" smtClean="0"/>
              <a:t> for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Click the </a:t>
            </a:r>
            <a:r>
              <a:rPr lang="en-US" sz="3000" dirty="0" err="1" smtClean="0"/>
              <a:t>MyHrw</a:t>
            </a:r>
            <a:r>
              <a:rPr lang="en-US" sz="3000" dirty="0" smtClean="0"/>
              <a:t> icon</a:t>
            </a:r>
          </a:p>
        </p:txBody>
      </p:sp>
    </p:spTree>
    <p:extLst>
      <p:ext uri="{BB962C8B-B14F-4D97-AF65-F5344CB8AC3E}">
        <p14:creationId xmlns:p14="http://schemas.microsoft.com/office/powerpoint/2010/main" val="21408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First 5 Minutes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should unpack their math materials:</a:t>
            </a:r>
          </a:p>
          <a:p>
            <a:pPr lvl="1"/>
            <a:r>
              <a:rPr lang="en-US" dirty="0" smtClean="0"/>
              <a:t>Binder</a:t>
            </a:r>
            <a:endParaRPr lang="en-US" dirty="0"/>
          </a:p>
          <a:p>
            <a:pPr lvl="1"/>
            <a:r>
              <a:rPr lang="en-US" dirty="0"/>
              <a:t>Agenda</a:t>
            </a:r>
          </a:p>
          <a:p>
            <a:pPr lvl="1"/>
            <a:r>
              <a:rPr lang="en-US" dirty="0"/>
              <a:t>Pencil</a:t>
            </a:r>
          </a:p>
          <a:p>
            <a:pPr lvl="1"/>
            <a:r>
              <a:rPr lang="en-US" dirty="0"/>
              <a:t>Bright Colored Marking </a:t>
            </a:r>
            <a:r>
              <a:rPr lang="en-US" dirty="0" smtClean="0"/>
              <a:t>Pen</a:t>
            </a:r>
          </a:p>
          <a:p>
            <a:r>
              <a:rPr lang="en-US" dirty="0" smtClean="0"/>
              <a:t>Fill out Agenda</a:t>
            </a:r>
          </a:p>
          <a:p>
            <a:r>
              <a:rPr lang="en-US" dirty="0" smtClean="0"/>
              <a:t>Do the Warm Up and get out your Homework</a:t>
            </a:r>
          </a:p>
          <a:p>
            <a:r>
              <a:rPr lang="en-US" dirty="0" smtClean="0"/>
              <a:t>Backpacks are kept in the back of the room with cell phones zipped inside.  KIT card mark for going back to the backpack unless given permission.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Homework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500" dirty="0" smtClean="0"/>
              <a:t>Must attempt all problems</a:t>
            </a:r>
          </a:p>
          <a:p>
            <a:pPr algn="ctr"/>
            <a:r>
              <a:rPr lang="en-US" sz="3500" dirty="0" smtClean="0"/>
              <a:t>Must show all work</a:t>
            </a:r>
          </a:p>
          <a:p>
            <a:pPr algn="ctr"/>
            <a:r>
              <a:rPr lang="en-US" sz="3500" dirty="0" smtClean="0"/>
              <a:t>Must be done in pencil</a:t>
            </a:r>
          </a:p>
          <a:p>
            <a:pPr algn="ctr"/>
            <a:r>
              <a:rPr lang="en-US" sz="3500" dirty="0" smtClean="0"/>
              <a:t>Assigned most nights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8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Homework/Make-up work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 homework is expected to be turned in on time. However, you may turn in assignments up to </a:t>
            </a:r>
            <a:r>
              <a:rPr lang="en-US" u="sng" dirty="0" smtClean="0"/>
              <a:t>three</a:t>
            </a:r>
            <a:r>
              <a:rPr lang="en-US" dirty="0" smtClean="0"/>
              <a:t> days late and earn </a:t>
            </a:r>
            <a:r>
              <a:rPr lang="en-US" u="sng" dirty="0" smtClean="0"/>
              <a:t>50% </a:t>
            </a:r>
            <a:r>
              <a:rPr lang="en-US" dirty="0" smtClean="0"/>
              <a:t>of the grade </a:t>
            </a:r>
            <a:r>
              <a:rPr lang="en-US" i="1" dirty="0" smtClean="0"/>
              <a:t>you would have earned </a:t>
            </a:r>
            <a:r>
              <a:rPr lang="en-US" dirty="0" smtClean="0"/>
              <a:t>if the work had been turned in on time.  Unless you copy the answers when we check the homework. </a:t>
            </a:r>
          </a:p>
          <a:p>
            <a:r>
              <a:rPr lang="en-US" dirty="0" smtClean="0"/>
              <a:t>If absent, it is </a:t>
            </a:r>
            <a:r>
              <a:rPr lang="en-US" b="1" dirty="0" smtClean="0"/>
              <a:t>your</a:t>
            </a:r>
            <a:r>
              <a:rPr lang="en-US" dirty="0" smtClean="0"/>
              <a:t> responsibility to complete make-up work. </a:t>
            </a:r>
          </a:p>
          <a:p>
            <a:r>
              <a:rPr lang="en-US" dirty="0" smtClean="0"/>
              <a:t>Students are given 2 days for every 1 day they miss to complete make up work without penalty. See Agenda-pg. 7 for more details.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5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u="sng" dirty="0" smtClean="0"/>
              <a:t>Homework Help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 smtClean="0">
                <a:latin typeface="Cambria" pitchFamily="18" charset="0"/>
              </a:rPr>
              <a:t>Students are allowed to email me questions</a:t>
            </a:r>
          </a:p>
          <a:p>
            <a:r>
              <a:rPr lang="en-US" sz="3500" dirty="0" smtClean="0">
                <a:latin typeface="Cambria" pitchFamily="18" charset="0"/>
              </a:rPr>
              <a:t>Go to google.com and type</a:t>
            </a:r>
          </a:p>
          <a:p>
            <a:pPr marL="0" indent="0">
              <a:buNone/>
            </a:pPr>
            <a:r>
              <a:rPr lang="en-US" sz="3500" dirty="0" smtClean="0">
                <a:latin typeface="Cambria" pitchFamily="18" charset="0"/>
              </a:rPr>
              <a:t>    video on (insert topic/skill)</a:t>
            </a:r>
          </a:p>
          <a:p>
            <a:r>
              <a:rPr lang="en-US" sz="3500" dirty="0" smtClean="0">
                <a:latin typeface="Cambria" pitchFamily="18" charset="0"/>
              </a:rPr>
              <a:t>Online textbook has videos and step by step help.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/>
              <a:t>Grading Policy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80/20 Policy</a:t>
            </a:r>
          </a:p>
          <a:p>
            <a:r>
              <a:rPr lang="en-US" dirty="0" smtClean="0"/>
              <a:t> 80% Assessments- Ex: Test, quizzes, projects</a:t>
            </a:r>
          </a:p>
          <a:p>
            <a:r>
              <a:rPr lang="en-US" dirty="0" smtClean="0"/>
              <a:t> 20% Formative- Ex: classwork, 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70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Cell phones should be turned off or on “Silent”.</a:t>
            </a:r>
          </a:p>
          <a:p>
            <a:r>
              <a:rPr lang="en-US" dirty="0" smtClean="0"/>
              <a:t>No phones during transitions (between periods)</a:t>
            </a:r>
          </a:p>
          <a:p>
            <a:r>
              <a:rPr lang="en-US" dirty="0" smtClean="0"/>
              <a:t>(unless requested for a particular class.)</a:t>
            </a:r>
          </a:p>
          <a:p>
            <a:r>
              <a:rPr lang="en-US" dirty="0" smtClean="0"/>
              <a:t>Electronic books are allowed.</a:t>
            </a:r>
          </a:p>
          <a:p>
            <a:r>
              <a:rPr lang="en-US" dirty="0" smtClean="0"/>
              <a:t>School is not responsible for lost or stolen electronics.</a:t>
            </a:r>
          </a:p>
          <a:p>
            <a:r>
              <a:rPr lang="en-US" dirty="0" smtClean="0"/>
              <a:t>No hand-held video games.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377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Algerian</vt:lpstr>
      <vt:lpstr>Arial</vt:lpstr>
      <vt:lpstr>Calibri</vt:lpstr>
      <vt:lpstr>Cambria</vt:lpstr>
      <vt:lpstr>Office Theme</vt:lpstr>
      <vt:lpstr>PowerPoint Presentation</vt:lpstr>
      <vt:lpstr>Advanced – Periods 2,3,5,6,7</vt:lpstr>
      <vt:lpstr> Website </vt:lpstr>
      <vt:lpstr>First 5 Minutes</vt:lpstr>
      <vt:lpstr>Homework</vt:lpstr>
      <vt:lpstr>Homework/Make-up work</vt:lpstr>
      <vt:lpstr>Homework Help </vt:lpstr>
      <vt:lpstr>Grading Policy</vt:lpstr>
      <vt:lpstr>Electronics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 Wiseman's</dc:creator>
  <cp:lastModifiedBy>Moore, Tamiesa</cp:lastModifiedBy>
  <cp:revision>37</cp:revision>
  <cp:lastPrinted>2017-09-26T12:02:39Z</cp:lastPrinted>
  <dcterms:created xsi:type="dcterms:W3CDTF">2010-08-16T22:44:26Z</dcterms:created>
  <dcterms:modified xsi:type="dcterms:W3CDTF">2017-09-26T13:17:03Z</dcterms:modified>
</cp:coreProperties>
</file>